
<file path=[Content_Types].xml><?xml version="1.0" encoding="utf-8"?>
<Types xmlns="http://schemas.openxmlformats.org/package/2006/content-types"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78" r:id="rId1"/>
  </p:sldMasterIdLst>
  <p:notesMasterIdLst>
    <p:notesMasterId r:id="rId3"/>
  </p:notesMasterIdLst>
  <p:handoutMasterIdLst>
    <p:handoutMasterId r:id="rId4"/>
  </p:handoutMasterIdLst>
  <p:sldIdLst>
    <p:sldId id="264" r:id="rId2"/>
  </p:sldIdLst>
  <p:sldSz cx="43891200" cy="32918400"/>
  <p:notesSz cx="31954788" cy="50149125"/>
  <p:embeddedFontLst>
    <p:embeddedFont>
      <p:font typeface="Calibri Light" pitchFamily="34" charset="0"/>
      <p:regular r:id="rId5"/>
      <p:italic r:id="rId6"/>
    </p:embeddedFont>
    <p:embeddedFont>
      <p:font typeface="Calibri" pitchFamily="34" charset="0"/>
      <p:regular r:id="rId7"/>
      <p:bold r:id="rId8"/>
      <p:italic r:id="rId9"/>
      <p:boldItalic r:id="rId10"/>
    </p:embeddedFont>
    <p:embeddedFont>
      <p:font typeface="Libre Baskerville" charset="0"/>
      <p:regular r:id="rId11"/>
      <p:bold r:id="rId12"/>
      <p:italic r:id="rId13"/>
    </p:embeddedFont>
  </p:embeddedFontLst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9968">
          <p15:clr>
            <a:srgbClr val="A4A3A4"/>
          </p15:clr>
        </p15:guide>
        <p15:guide id="2" orient="horz" pos="5632">
          <p15:clr>
            <a:srgbClr val="A4A3A4"/>
          </p15:clr>
        </p15:guide>
        <p15:guide id="3" orient="horz" pos="3533">
          <p15:clr>
            <a:srgbClr val="A4A3A4"/>
          </p15:clr>
        </p15:guide>
        <p15:guide id="4" orient="horz" pos="6246">
          <p15:clr>
            <a:srgbClr val="A4A3A4"/>
          </p15:clr>
        </p15:guide>
        <p15:guide id="5" pos="720">
          <p15:clr>
            <a:srgbClr val="A4A3A4"/>
          </p15:clr>
        </p15:guide>
        <p15:guide id="6" pos="6912">
          <p15:clr>
            <a:srgbClr val="A4A3A4"/>
          </p15:clr>
        </p15:guide>
        <p15:guide id="7" pos="7392">
          <p15:clr>
            <a:srgbClr val="A4A3A4"/>
          </p15:clr>
        </p15:guide>
        <p15:guide id="8" pos="13584">
          <p15:clr>
            <a:srgbClr val="A4A3A4"/>
          </p15:clr>
        </p15:guide>
        <p15:guide id="9" pos="14064">
          <p15:clr>
            <a:srgbClr val="A4A3A4"/>
          </p15:clr>
        </p15:guide>
        <p15:guide id="10" pos="20256">
          <p15:clr>
            <a:srgbClr val="A4A3A4"/>
          </p15:clr>
        </p15:guide>
        <p15:guide id="11" pos="20736">
          <p15:clr>
            <a:srgbClr val="A4A3A4"/>
          </p15:clr>
        </p15:guide>
        <p15:guide id="12" pos="269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15795">
          <p15:clr>
            <a:srgbClr val="A4A3A4"/>
          </p15:clr>
        </p15:guide>
        <p15:guide id="2" pos="10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192D1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7158" autoAdjust="0"/>
    <p:restoredTop sz="94660" autoAdjust="0"/>
  </p:normalViewPr>
  <p:slideViewPr>
    <p:cSldViewPr>
      <p:cViewPr varScale="1">
        <p:scale>
          <a:sx n="15" d="100"/>
          <a:sy n="15" d="100"/>
        </p:scale>
        <p:origin x="-1770" y="-162"/>
      </p:cViewPr>
      <p:guideLst>
        <p:guide orient="horz" pos="19968"/>
        <p:guide orient="horz" pos="5632"/>
        <p:guide orient="horz" pos="3533"/>
        <p:guide orient="horz" pos="6246"/>
        <p:guide pos="720"/>
        <p:guide pos="6912"/>
        <p:guide pos="7392"/>
        <p:guide pos="13584"/>
        <p:guide pos="14064"/>
        <p:guide pos="20256"/>
        <p:guide pos="20736"/>
        <p:guide pos="269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17" d="100"/>
          <a:sy n="17" d="100"/>
        </p:scale>
        <p:origin x="4416" y="178"/>
      </p:cViewPr>
      <p:guideLst>
        <p:guide orient="horz" pos="15795"/>
        <p:guide pos="10065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presProps" Target="presProps.xml"/><Relationship Id="rId10" Type="http://schemas.openxmlformats.org/officeDocument/2006/relationships/font" Target="fonts/font6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38049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0028" tIns="225014" rIns="450028" bIns="225014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4508500">
              <a:defRPr sz="60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7941925" y="0"/>
            <a:ext cx="141351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0028" tIns="225014" rIns="450028" bIns="225014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4508500">
              <a:defRPr sz="60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47639288"/>
            <a:ext cx="138049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0028" tIns="225014" rIns="450028" bIns="225014" anchor="b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4508500">
              <a:defRPr sz="60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7941925" y="47639288"/>
            <a:ext cx="141351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0028" tIns="225014" rIns="450028" bIns="225014" anchor="b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4508500">
              <a:defRPr sz="6000"/>
            </a:lvl1pPr>
          </a:lstStyle>
          <a:p>
            <a:pPr>
              <a:defRPr/>
            </a:pPr>
            <a:fld id="{440C443C-8022-4F5D-8F2E-5133654FC91D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3997928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38049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0028" tIns="225014" rIns="450028" bIns="225014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4508500">
              <a:defRPr sz="60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7941925" y="0"/>
            <a:ext cx="141351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0028" tIns="225014" rIns="450028" bIns="225014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4508500">
              <a:defRPr sz="60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78200" y="3757613"/>
            <a:ext cx="24996775" cy="18748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137025" y="24004588"/>
            <a:ext cx="23456900" cy="2251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0028" tIns="225014" rIns="450028" bIns="225014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</a:lstStyle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47639288"/>
            <a:ext cx="138049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0028" tIns="225014" rIns="450028" bIns="225014" anchor="b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4508500">
              <a:defRPr sz="60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17941925" y="47639288"/>
            <a:ext cx="141351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0028" tIns="225014" rIns="450028" bIns="225014" anchor="b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4508500">
              <a:defRPr sz="6000"/>
            </a:lvl1pPr>
          </a:lstStyle>
          <a:p>
            <a:pPr>
              <a:defRPr/>
            </a:pPr>
            <a:fld id="{42207482-9F38-4AF6-9B91-768DCEDA59AC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40907993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1437346-E802-E7C3-D3BA-4D6908295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3CC6896-13A1-DA93-E242-E4DA45180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BB9BC1E-886F-BCCC-2E5A-60D2C3F3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A25A0-8106-4A21-92FD-346A79C76D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71322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25000">
              <a:srgbClr val="21D6E0"/>
            </a:gs>
            <a:gs pos="75000">
              <a:srgbClr val="0087E6"/>
            </a:gs>
            <a:gs pos="100000">
              <a:srgbClr val="005CB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DBCF17D-0334-3EFF-7992-3297747BC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D8F943B-B9F9-C46F-A86C-467E7A9D7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22413F9-27CF-251E-4368-942F059CEE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C61C13-C257-526B-43FE-37494B0C08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C38F90C-590D-DAC5-806A-989872CF3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69A0CB4-D18D-4AEF-B324-9EDF067D13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9010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C20404C-BE67-CC83-9274-CFE24636B0E1}"/>
              </a:ext>
            </a:extLst>
          </p:cNvPr>
          <p:cNvSpPr/>
          <p:nvPr/>
        </p:nvSpPr>
        <p:spPr>
          <a:xfrm>
            <a:off x="685800" y="7745166"/>
            <a:ext cx="10058400" cy="10074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960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F1379A9-6E4D-1F8F-F897-0D16204D9938}"/>
              </a:ext>
            </a:extLst>
          </p:cNvPr>
          <p:cNvSpPr/>
          <p:nvPr/>
        </p:nvSpPr>
        <p:spPr>
          <a:xfrm>
            <a:off x="22326600" y="7745167"/>
            <a:ext cx="10058400" cy="24487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96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8A8C4EE-CEC7-C2A8-E82F-9AE8C6AD0DCC}"/>
              </a:ext>
            </a:extLst>
          </p:cNvPr>
          <p:cNvSpPr/>
          <p:nvPr/>
        </p:nvSpPr>
        <p:spPr>
          <a:xfrm>
            <a:off x="33147000" y="7745167"/>
            <a:ext cx="10058400" cy="924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9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1029639-0777-0E06-F6F8-50544F8DDA31}"/>
              </a:ext>
            </a:extLst>
          </p:cNvPr>
          <p:cNvSpPr/>
          <p:nvPr/>
        </p:nvSpPr>
        <p:spPr>
          <a:xfrm>
            <a:off x="685800" y="18464271"/>
            <a:ext cx="10058400" cy="13768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9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15D86B3-DC5D-E84F-6CD3-592F7E61A548}"/>
              </a:ext>
            </a:extLst>
          </p:cNvPr>
          <p:cNvSpPr/>
          <p:nvPr/>
        </p:nvSpPr>
        <p:spPr>
          <a:xfrm>
            <a:off x="11506200" y="16669406"/>
            <a:ext cx="10058400" cy="15563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9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3F5AC52-67A7-B51B-83FE-4C7F6D092C01}"/>
              </a:ext>
            </a:extLst>
          </p:cNvPr>
          <p:cNvSpPr/>
          <p:nvPr/>
        </p:nvSpPr>
        <p:spPr>
          <a:xfrm>
            <a:off x="11506200" y="7766748"/>
            <a:ext cx="10058400" cy="8217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9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CB226D8-71FD-8F44-9515-FCEC7FAEB023}"/>
              </a:ext>
            </a:extLst>
          </p:cNvPr>
          <p:cNvSpPr/>
          <p:nvPr/>
        </p:nvSpPr>
        <p:spPr>
          <a:xfrm>
            <a:off x="33147000" y="17819644"/>
            <a:ext cx="10058400" cy="10069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9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BBAACFA-B43E-57A4-2F02-16D54DAD47DD}"/>
              </a:ext>
            </a:extLst>
          </p:cNvPr>
          <p:cNvSpPr txBox="1"/>
          <p:nvPr/>
        </p:nvSpPr>
        <p:spPr>
          <a:xfrm>
            <a:off x="914400" y="8077206"/>
            <a:ext cx="960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r>
              <a:rPr lang="en-US" sz="6000" b="1" dirty="0">
                <a:latin typeface="Libre Baskerville" panose="02000000000000000000" pitchFamily="2" charset="0"/>
              </a:rPr>
              <a:t>Abstract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60ED16A-6AD0-EA4E-95CE-6F8EEE0709A9}"/>
              </a:ext>
            </a:extLst>
          </p:cNvPr>
          <p:cNvSpPr/>
          <p:nvPr/>
        </p:nvSpPr>
        <p:spPr>
          <a:xfrm>
            <a:off x="33147000" y="28576718"/>
            <a:ext cx="10058400" cy="3655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9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98BC7BC-421E-B6B2-F248-0EC7250C0A1A}"/>
              </a:ext>
            </a:extLst>
          </p:cNvPr>
          <p:cNvSpPr txBox="1"/>
          <p:nvPr/>
        </p:nvSpPr>
        <p:spPr>
          <a:xfrm>
            <a:off x="33375600" y="28893222"/>
            <a:ext cx="960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r>
              <a:rPr lang="en-US" sz="6000" b="1" dirty="0">
                <a:latin typeface="Libre Baskerville" panose="02000000000000000000" pitchFamily="2" charset="0"/>
              </a:rPr>
              <a:t>Acknowledgments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EB65C91-58EA-D4F8-7583-F645ECEDF203}"/>
              </a:ext>
            </a:extLst>
          </p:cNvPr>
          <p:cNvSpPr txBox="1"/>
          <p:nvPr/>
        </p:nvSpPr>
        <p:spPr>
          <a:xfrm>
            <a:off x="33375600" y="8077200"/>
            <a:ext cx="960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r>
              <a:rPr lang="en-US" sz="6000" b="1" dirty="0">
                <a:latin typeface="Libre Baskerville" panose="02000000000000000000" pitchFamily="2" charset="0"/>
              </a:rPr>
              <a:t>Conclusion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1167BF4-2E8E-EF43-AE8C-A4C956E62C32}"/>
              </a:ext>
            </a:extLst>
          </p:cNvPr>
          <p:cNvSpPr txBox="1"/>
          <p:nvPr/>
        </p:nvSpPr>
        <p:spPr>
          <a:xfrm>
            <a:off x="33375600" y="18130819"/>
            <a:ext cx="960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r>
              <a:rPr lang="en-US" sz="6000" b="1">
                <a:latin typeface="Libre Baskerville" panose="02000000000000000000" pitchFamily="2" charset="0"/>
              </a:rPr>
              <a:t>Recommendations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8045E75-6779-DC33-12FD-FA44ABF16E7E}"/>
              </a:ext>
            </a:extLst>
          </p:cNvPr>
          <p:cNvSpPr txBox="1"/>
          <p:nvPr/>
        </p:nvSpPr>
        <p:spPr>
          <a:xfrm>
            <a:off x="914400" y="18739137"/>
            <a:ext cx="960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r>
              <a:rPr lang="en-US" sz="6000" b="1" dirty="0">
                <a:latin typeface="Libre Baskerville" panose="02000000000000000000" pitchFamily="2" charset="0"/>
              </a:rPr>
              <a:t>Introduction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C36838B-F714-A167-26D6-41A446914EAD}"/>
              </a:ext>
            </a:extLst>
          </p:cNvPr>
          <p:cNvSpPr txBox="1"/>
          <p:nvPr/>
        </p:nvSpPr>
        <p:spPr>
          <a:xfrm>
            <a:off x="11734800" y="8077200"/>
            <a:ext cx="960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r>
              <a:rPr lang="en-US" sz="6000" b="1" dirty="0">
                <a:latin typeface="Libre Baskerville" panose="02000000000000000000" pitchFamily="2" charset="0"/>
              </a:rPr>
              <a:t>Materials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5F8E2F4-A933-C378-BB30-12E6A0F35976}"/>
              </a:ext>
            </a:extLst>
          </p:cNvPr>
          <p:cNvSpPr txBox="1"/>
          <p:nvPr/>
        </p:nvSpPr>
        <p:spPr>
          <a:xfrm>
            <a:off x="11734800" y="16992600"/>
            <a:ext cx="960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r>
              <a:rPr lang="en-US" sz="6000" b="1" dirty="0">
                <a:latin typeface="Libre Baskerville" panose="02000000000000000000" pitchFamily="2" charset="0"/>
              </a:rPr>
              <a:t>Methodology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E3949CA-9806-27E2-72E9-60EBF0D29C0A}"/>
              </a:ext>
            </a:extLst>
          </p:cNvPr>
          <p:cNvSpPr txBox="1"/>
          <p:nvPr/>
        </p:nvSpPr>
        <p:spPr>
          <a:xfrm>
            <a:off x="22555200" y="8077201"/>
            <a:ext cx="960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r>
              <a:rPr lang="en-US" sz="6000" b="1">
                <a:latin typeface="Libre Baskerville" panose="02000000000000000000" pitchFamily="2" charset="0"/>
              </a:rPr>
              <a:t>Results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AFE9A477-0253-AAD2-AE84-9044E8431466}"/>
              </a:ext>
            </a:extLst>
          </p:cNvPr>
          <p:cNvSpPr/>
          <p:nvPr/>
        </p:nvSpPr>
        <p:spPr>
          <a:xfrm>
            <a:off x="18067047" y="2445196"/>
            <a:ext cx="4488153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TITLE</a:t>
            </a:r>
          </a:p>
          <a:p>
            <a:pPr algn="ctr"/>
            <a:r>
              <a:rPr lang="en-US" sz="8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</a:t>
            </a:r>
            <a:r>
              <a:rPr lang="en-US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</a:t>
            </a:r>
          </a:p>
          <a:p>
            <a:pPr algn="ctr"/>
            <a:r>
              <a:rPr lang="en-US" sz="8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INSTITUTE</a:t>
            </a:r>
          </a:p>
        </p:txBody>
      </p:sp>
      <p:pic>
        <p:nvPicPr>
          <p:cNvPr id="24" name="Picture 23" descr="APSOPRS Hi-res LOGO transpar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208" y="1314344"/>
            <a:ext cx="8501122" cy="4781882"/>
          </a:xfrm>
          <a:prstGeom prst="rect">
            <a:avLst/>
          </a:prstGeom>
        </p:spPr>
      </p:pic>
      <p:pic>
        <p:nvPicPr>
          <p:cNvPr id="26" name="Picture 25" descr="netraylaya png 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33104" y="0"/>
            <a:ext cx="7243698" cy="724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08597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22.04.14"/>
  <p:tag name="AS_TITLE" val="Aspose.Slides for .NET 4.0 Client Profile"/>
  <p:tag name="AS_VERSION" val="22.4"/>
  <p:tag name="POSTERNERDTEMPLATE" val="persuadingsapphire|08-202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3663</TotalTime>
  <Words>11</Words>
  <Application>Microsoft Office PowerPoint</Application>
  <PresentationFormat>Custom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 Light</vt:lpstr>
      <vt:lpstr>Calibri</vt:lpstr>
      <vt:lpstr>Libre Baskerville</vt:lpstr>
      <vt:lpstr>Times New Roman</vt:lpstr>
      <vt:lpstr>Office Theme</vt:lpstr>
      <vt:lpstr>Slide 1</vt:lpstr>
    </vt:vector>
  </TitlesOfParts>
  <Company>Graphicsland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to make a scientific poster</dc:title>
  <dc:subject>Free Poster Presentation Example</dc:subject>
  <dc:creator>Graphicsland/MakeSigns.com</dc:creator>
  <cp:keywords>scientific, research, template, custom, poster, presentation, symposium, printing, PowerPoint, create, design, example, sample, download</cp:keywords>
  <dc:description>This is a free template from MakeSigns.com to help you create the perfect scientific poster.</dc:description>
  <cp:lastModifiedBy>Lenovo</cp:lastModifiedBy>
  <cp:revision>300</cp:revision>
  <cp:lastPrinted>2006-11-15T16:04:57Z</cp:lastPrinted>
  <dcterms:modified xsi:type="dcterms:W3CDTF">2025-06-27T05:31:30Z</dcterms:modified>
  <cp:category>templates for scientific poster</cp:category>
</cp:coreProperties>
</file>